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65" r:id="rId3"/>
    <p:sldId id="266" r:id="rId4"/>
    <p:sldId id="267" r:id="rId5"/>
    <p:sldId id="28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34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6F037-9B0D-4FCC-A32F-E8430AC495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CE16EE-91A7-4135-9634-86C9602DE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548E50-A1C1-437B-A835-B0E7E72EE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ADE5-34C7-45A9-89F4-0DFA17F327B5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BE1AE8-2B6E-41A1-BBB0-121033FB2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D49D97-4121-4FB3-8B3D-7A27F5F79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377DF-AFD3-4487-B3BC-A7939F826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3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CA2EB-3896-4C14-BB35-1CB752F52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C75372-D22A-48E1-84F7-64DE754DC9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E76A1-2F8D-45E6-B063-425B427F7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ADE5-34C7-45A9-89F4-0DFA17F327B5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ED0F44-ED7D-4A8E-8CB0-8E9B2EE89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240107-854C-49A3-B941-53FA887DD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377DF-AFD3-4487-B3BC-A7939F826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972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649C8E-8DEC-4C32-BB03-EE2FCD8CF5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99568E-5EC9-47D6-9473-080A7774A9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8C3287-91A2-4349-9882-C77B776F1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ADE5-34C7-45A9-89F4-0DFA17F327B5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50364-2072-456A-BD17-933C9954D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1817AB-616C-4CE5-A2BA-DE75D5A84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377DF-AFD3-4487-B3BC-A7939F826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945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AAE9C-5060-4653-BC19-6ACB6496B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76096-A170-43AF-BF3C-0B0A43CA46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4BADE1-B59D-4478-8EEB-9A634BCF6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ADE5-34C7-45A9-89F4-0DFA17F327B5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05C50F-2BE4-41DE-8DE8-F0B1CF7DA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59331-034E-4F0B-83D6-D20041F99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377DF-AFD3-4487-B3BC-A7939F826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254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0CA1C-AC10-48F6-93DF-E11F8F57E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84D27C-CC97-4E6E-90F3-523E3FCFF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7C4E7E-286D-4C65-AF3C-B4E935189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ADE5-34C7-45A9-89F4-0DFA17F327B5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8972FA-C30F-4398-8142-5D19801C5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4F0EA5-713E-4731-BA67-4897D61D8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377DF-AFD3-4487-B3BC-A7939F826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998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66F41-9D06-4F1B-8056-00E52748F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23CE4D-037F-410B-99EC-A888C66A18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5478A2-E604-4C1B-94AC-4FA6318EE4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AD9B-2D55-4667-B8A0-B0A0DE3BC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ADE5-34C7-45A9-89F4-0DFA17F327B5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9AC95C-0A07-4354-8CD4-F1393BD31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462CB6-5E03-442F-B845-DF4EC1083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377DF-AFD3-4487-B3BC-A7939F826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501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9D2B2-509A-4FCC-B875-D7663E6BD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94B92A-E9BD-4BF9-B3D4-3912090E19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B55814-1457-44DD-8A61-91AF6687CC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65EA73-96FC-412F-8022-1239598D7B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A43797-E02C-4DFB-A1F4-1F959720E0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8BF5FC-2013-404F-B436-2C3CF020A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ADE5-34C7-45A9-89F4-0DFA17F327B5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61E101-88A9-4B74-ABBB-782AB7B22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43D810-8AD0-4D02-8EE2-6775ACA93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377DF-AFD3-4487-B3BC-A7939F826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025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2B8FC-C7A1-4242-9E0B-B01CF4565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F71739-BC34-4597-99A1-A34745626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ADE5-34C7-45A9-89F4-0DFA17F327B5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A78074-B918-4588-809E-57AD20A61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609D16-8DFF-4070-BF2B-F96F9BEE7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377DF-AFD3-4487-B3BC-A7939F826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603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7A660E-B359-48FE-ACEE-CF3AC21EA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ADE5-34C7-45A9-89F4-0DFA17F327B5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4626BE-95D2-4506-B22F-65E7DCA98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C1A1FA-E6B3-4882-84AC-B304A61BA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377DF-AFD3-4487-B3BC-A7939F826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865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16465-4DBA-4839-AA8E-3A851C35A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246FA1-F236-4AED-8596-2318C9AE8E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F6DFC2-9917-4E50-BDF9-5EF7C9662D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C38DCC-8D3A-4EAF-BBEA-2BB6F20AB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ADE5-34C7-45A9-89F4-0DFA17F327B5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F08DCF-E039-4B1C-A339-CB90C1FA4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8A1F66-70D6-4C0F-8D3F-F7344512C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377DF-AFD3-4487-B3BC-A7939F826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078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3867F-C660-495C-AEF6-0DD2E7E5B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3C06D3-6AD7-4588-9021-78EB33389A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613B98-CC14-4C74-BF30-99B4CFA981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382C1A-C820-4F90-9772-E6B5C5162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ADE5-34C7-45A9-89F4-0DFA17F327B5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1EB57F-E68D-4C0B-9161-BF1FAF226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9D5ABA-11D6-4761-90C7-2A23FD484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377DF-AFD3-4487-B3BC-A7939F826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333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37C04D-2C9B-40B6-8991-146F7450B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2F2F67-16F7-4D6B-9C2A-79FF50797A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FEEE0F-84FD-4D80-86BF-18562FFAA4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7ADE5-34C7-45A9-89F4-0DFA17F327B5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4B1EC-0FA8-4028-BECA-86EBDD970D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74FB73-82C6-404E-BF40-DD41139632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377DF-AFD3-4487-B3BC-A7939F826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47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C45140D4-9B2D-4F33-8BA6-4B5600CC05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65" y="447345"/>
            <a:ext cx="11426469" cy="5692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CEB22E7-6801-45A4-B287-9E239350F170}"/>
              </a:ext>
            </a:extLst>
          </p:cNvPr>
          <p:cNvSpPr txBox="1"/>
          <p:nvPr/>
        </p:nvSpPr>
        <p:spPr>
          <a:xfrm>
            <a:off x="2602523" y="3293444"/>
            <a:ext cx="51435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latin typeface="Caveat" panose="00000500000000000000" pitchFamily="2" charset="0"/>
              </a:rPr>
              <a:t>Canine Diet and Life Span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C28E35-5C14-4674-9E9D-D509DE4E49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2883" y="4262940"/>
            <a:ext cx="1105443" cy="89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63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07516F66-0B6A-422A-8D07-20F2C54872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14" y="638701"/>
            <a:ext cx="11479282" cy="5580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2809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B6593275-C240-4CC6-A774-5ED16C8763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984" y="306388"/>
            <a:ext cx="11530214" cy="6127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2673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60B18D7C-5400-463E-9081-C02F2C955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4" y="365807"/>
            <a:ext cx="11430191" cy="5969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3389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17E3A41B-A6FC-40ED-89BF-69DF103A8D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25" y="377652"/>
            <a:ext cx="11917950" cy="5915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69336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</Words>
  <Application>Microsoft Office PowerPoint</Application>
  <PresentationFormat>Widescreen</PresentationFormat>
  <Paragraphs>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Caveat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Gray</dc:creator>
  <cp:lastModifiedBy>Michael Gray</cp:lastModifiedBy>
  <cp:revision>2</cp:revision>
  <dcterms:created xsi:type="dcterms:W3CDTF">2022-01-29T23:06:33Z</dcterms:created>
  <dcterms:modified xsi:type="dcterms:W3CDTF">2022-02-08T12:27:33Z</dcterms:modified>
</cp:coreProperties>
</file>